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72" r:id="rId1"/>
  </p:sldMasterIdLst>
  <p:sldIdLst>
    <p:sldId id="257" r:id="rId2"/>
    <p:sldId id="261" r:id="rId3"/>
    <p:sldId id="259" r:id="rId4"/>
    <p:sldId id="274" r:id="rId5"/>
    <p:sldId id="260" r:id="rId6"/>
    <p:sldId id="275" r:id="rId7"/>
    <p:sldId id="264" r:id="rId8"/>
    <p:sldId id="276" r:id="rId9"/>
    <p:sldId id="262" r:id="rId10"/>
    <p:sldId id="277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FF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7D47B61-AF0B-4EE7-9A2F-86175E9AD8BD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222680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7E4C18F-CBFD-41C4-B1CB-D2A4C0F7526E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37911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F233A3-2370-4432-98F9-08D78BD7BF52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04207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DE182D4-A488-4A0B-8747-790D5BF4D611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656465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8522789-7914-4DF6-BF81-6364CC645319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012366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0679DB-AB59-4204-AB01-E7E1C8492B46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583244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96E25F-89FC-4A06-AF9F-6250392E1840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884908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97F6FC-1D08-49CF-8D9E-A01C0EF010C9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949469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1EB588D-81B8-4739-9940-23B9DE8BDF26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460733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37C02B1-9ACB-4AE5-AC81-6B029EC24C25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368186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F8159D3-1340-460C-ADBA-8080C987AAFD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9136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BC4108C-C21C-4AF0-A7B8-E2C161CFC151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2390759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C626954E-3C2F-5549-BAAA-55D0F257FD7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28800" y="2060848"/>
            <a:ext cx="8534400" cy="2736304"/>
          </a:xfrm>
        </p:spPr>
        <p:txBody>
          <a:bodyPr/>
          <a:lstStyle/>
          <a:p>
            <a:r>
              <a:rPr lang="en-AU" altLang="en-US" sz="2000" dirty="0"/>
              <a:t>Verse 1</a:t>
            </a:r>
          </a:p>
          <a:p>
            <a:r>
              <a:rPr lang="en-AU" altLang="en-US" sz="4000" dirty="0"/>
              <a:t>All to Jesus I surrender,</a:t>
            </a:r>
            <a:br>
              <a:rPr lang="en-AU" altLang="en-US" sz="4000" dirty="0"/>
            </a:br>
            <a:r>
              <a:rPr lang="en-AU" altLang="en-US" sz="4000" dirty="0"/>
              <a:t>All to him I freely give;</a:t>
            </a:r>
            <a:br>
              <a:rPr lang="en-AU" altLang="en-US" sz="4000" dirty="0"/>
            </a:br>
            <a:r>
              <a:rPr lang="en-AU" altLang="en-US" sz="4000" dirty="0"/>
              <a:t>I will ever love and trust him,</a:t>
            </a:r>
            <a:br>
              <a:rPr lang="en-AU" altLang="en-US" sz="4000" dirty="0"/>
            </a:br>
            <a:r>
              <a:rPr lang="en-AU" altLang="en-US" sz="4000" dirty="0"/>
              <a:t>In his presence daily live.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88B3AFE6-3E7A-2A09-9192-FF005761B5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844824"/>
            <a:ext cx="9144000" cy="3168352"/>
          </a:xfrm>
        </p:spPr>
        <p:txBody>
          <a:bodyPr>
            <a:normAutofit/>
          </a:bodyPr>
          <a:lstStyle/>
          <a:p>
            <a:r>
              <a:rPr lang="en-AU" altLang="en-US" sz="2000" dirty="0"/>
              <a:t>Chorus</a:t>
            </a:r>
            <a:br>
              <a:rPr lang="en-AU" altLang="en-US" sz="1100" dirty="0"/>
            </a:br>
            <a:r>
              <a:rPr lang="en-AU" altLang="en-US" sz="4000" dirty="0"/>
              <a:t>I surrender all, </a:t>
            </a:r>
            <a:br>
              <a:rPr lang="en-AU" altLang="en-US" sz="4000" dirty="0"/>
            </a:br>
            <a:r>
              <a:rPr lang="en-AU" altLang="en-US" sz="4000" dirty="0"/>
              <a:t>I surrender all,</a:t>
            </a:r>
            <a:br>
              <a:rPr lang="en-AU" altLang="en-US" sz="4000" dirty="0"/>
            </a:br>
            <a:r>
              <a:rPr lang="en-AU" altLang="en-US" sz="4000" dirty="0"/>
              <a:t>All to thee, my </a:t>
            </a:r>
            <a:r>
              <a:rPr lang="en-AU" altLang="en-US" sz="4000" dirty="0" err="1"/>
              <a:t>blesséd</a:t>
            </a:r>
            <a:r>
              <a:rPr lang="en-AU" altLang="en-US" sz="4000" dirty="0"/>
              <a:t> </a:t>
            </a:r>
            <a:br>
              <a:rPr lang="en-AU" altLang="en-US" sz="4000" dirty="0"/>
            </a:br>
            <a:r>
              <a:rPr lang="en-AU" altLang="en-US" sz="4000" dirty="0"/>
              <a:t>Saviour,</a:t>
            </a:r>
            <a:br>
              <a:rPr lang="en-AU" altLang="en-US" sz="4000" dirty="0"/>
            </a:br>
            <a:r>
              <a:rPr lang="en-AU" altLang="en-US" sz="4000" dirty="0"/>
              <a:t>I surrender all.</a:t>
            </a:r>
            <a:endParaRPr lang="en-AU" altLang="en-US" sz="3200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E52EFA2-173B-AFB6-EB73-470246708C49}"/>
              </a:ext>
            </a:extLst>
          </p:cNvPr>
          <p:cNvSpPr/>
          <p:nvPr/>
        </p:nvSpPr>
        <p:spPr>
          <a:xfrm>
            <a:off x="263525" y="5732463"/>
            <a:ext cx="6096000" cy="9017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AU" sz="1050" dirty="0">
                <a:latin typeface="akagi_probook"/>
              </a:rPr>
              <a:t>CCLI Song # 2682064</a:t>
            </a:r>
          </a:p>
          <a:p>
            <a:pPr>
              <a:defRPr/>
            </a:pPr>
            <a:r>
              <a:rPr lang="en-AU" sz="1050" dirty="0">
                <a:latin typeface="akagi_probook"/>
              </a:rPr>
              <a:t>Judson Wheeler Van </a:t>
            </a:r>
            <a:r>
              <a:rPr lang="en-AU" sz="1050" dirty="0" err="1">
                <a:latin typeface="akagi_probook"/>
              </a:rPr>
              <a:t>DeVenter</a:t>
            </a:r>
            <a:endParaRPr lang="en-AU" sz="1050" dirty="0">
              <a:latin typeface="akagi_probook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AU" sz="1050" dirty="0">
                <a:latin typeface="akagi_probook"/>
              </a:rPr>
              <a:t>Public Domain</a:t>
            </a:r>
          </a:p>
          <a:p>
            <a:pPr>
              <a:defRPr/>
            </a:pPr>
            <a:r>
              <a:rPr lang="en-AU" sz="1050" i="1" dirty="0">
                <a:latin typeface="akagi_probook"/>
              </a:rPr>
              <a:t>For use solely with the </a:t>
            </a:r>
            <a:r>
              <a:rPr lang="en-AU" sz="1050" i="1" dirty="0" err="1">
                <a:latin typeface="akagi_probook"/>
              </a:rPr>
              <a:t>SongSelect</a:t>
            </a:r>
            <a:r>
              <a:rPr lang="en-AU" sz="1050" i="1" dirty="0">
                <a:latin typeface="akagi_probook"/>
              </a:rPr>
              <a:t>® </a:t>
            </a:r>
            <a:r>
              <a:rPr lang="en-AU" sz="1050" i="1" dirty="0"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AU" sz="1050" i="1" dirty="0">
                <a:latin typeface="akagi_probook"/>
              </a:rPr>
              <a:t>. All rights reserved. </a:t>
            </a:r>
            <a:r>
              <a:rPr lang="en-AU" sz="1050" i="1" dirty="0"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AU" sz="1050" i="1" dirty="0">
              <a:latin typeface="akagi_probook"/>
            </a:endParaRPr>
          </a:p>
          <a:p>
            <a:pPr>
              <a:defRPr/>
            </a:pPr>
            <a:r>
              <a:rPr lang="en-AU" sz="1050" dirty="0">
                <a:latin typeface="akagi_probook"/>
              </a:rPr>
              <a:t>CCLI Licence # </a:t>
            </a:r>
          </a:p>
        </p:txBody>
      </p:sp>
    </p:spTree>
    <p:extLst>
      <p:ext uri="{BB962C8B-B14F-4D97-AF65-F5344CB8AC3E}">
        <p14:creationId xmlns:p14="http://schemas.microsoft.com/office/powerpoint/2010/main" val="38495095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88B3AFE6-3E7A-2A09-9192-FF005761B5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844824"/>
            <a:ext cx="9144000" cy="3168352"/>
          </a:xfrm>
        </p:spPr>
        <p:txBody>
          <a:bodyPr>
            <a:normAutofit/>
          </a:bodyPr>
          <a:lstStyle/>
          <a:p>
            <a:r>
              <a:rPr lang="en-AU" altLang="en-US" sz="2000" dirty="0"/>
              <a:t>Chorus</a:t>
            </a:r>
            <a:br>
              <a:rPr lang="en-AU" altLang="en-US" sz="1100" dirty="0"/>
            </a:br>
            <a:r>
              <a:rPr lang="en-AU" altLang="en-US" sz="4000" dirty="0"/>
              <a:t>I surrender all, </a:t>
            </a:r>
            <a:br>
              <a:rPr lang="en-AU" altLang="en-US" sz="4000" dirty="0"/>
            </a:br>
            <a:r>
              <a:rPr lang="en-AU" altLang="en-US" sz="4000" dirty="0"/>
              <a:t>I surrender all,</a:t>
            </a:r>
            <a:br>
              <a:rPr lang="en-AU" altLang="en-US" sz="4000" dirty="0"/>
            </a:br>
            <a:r>
              <a:rPr lang="en-AU" altLang="en-US" sz="4000" dirty="0"/>
              <a:t>All to thee, my </a:t>
            </a:r>
            <a:r>
              <a:rPr lang="en-AU" altLang="en-US" sz="4000" dirty="0" err="1"/>
              <a:t>blesséd</a:t>
            </a:r>
            <a:r>
              <a:rPr lang="en-AU" altLang="en-US" sz="4000" dirty="0"/>
              <a:t> </a:t>
            </a:r>
            <a:br>
              <a:rPr lang="en-AU" altLang="en-US" sz="4000" dirty="0"/>
            </a:br>
            <a:r>
              <a:rPr lang="en-AU" altLang="en-US" sz="4000" dirty="0"/>
              <a:t>Saviour,</a:t>
            </a:r>
            <a:br>
              <a:rPr lang="en-AU" altLang="en-US" sz="4000" dirty="0"/>
            </a:br>
            <a:r>
              <a:rPr lang="en-AU" altLang="en-US" sz="4000" dirty="0"/>
              <a:t>I surrender all.</a:t>
            </a:r>
            <a:endParaRPr lang="en-AU" altLang="en-US" sz="32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7CFA660D-8BFA-AE4D-276F-9923BD939B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60848"/>
            <a:ext cx="9144000" cy="2736304"/>
          </a:xfrm>
        </p:spPr>
        <p:txBody>
          <a:bodyPr>
            <a:normAutofit/>
          </a:bodyPr>
          <a:lstStyle/>
          <a:p>
            <a:r>
              <a:rPr lang="en-AU" altLang="en-US" sz="2000" dirty="0"/>
              <a:t>Verse 2 </a:t>
            </a:r>
            <a:br>
              <a:rPr lang="en-AU" altLang="en-US" dirty="0"/>
            </a:br>
            <a:r>
              <a:rPr lang="en-AU" altLang="en-US" sz="4000" dirty="0"/>
              <a:t>All to Jesus I surrender,</a:t>
            </a:r>
            <a:br>
              <a:rPr lang="en-AU" altLang="en-US" sz="4000" dirty="0"/>
            </a:br>
            <a:r>
              <a:rPr lang="en-AU" altLang="en-US" sz="4000" dirty="0"/>
              <a:t>Humbly at his feet I bow,</a:t>
            </a:r>
            <a:br>
              <a:rPr lang="en-AU" altLang="en-US" sz="4000" dirty="0"/>
            </a:br>
            <a:r>
              <a:rPr lang="en-AU" altLang="en-US" sz="4000" dirty="0"/>
              <a:t>Worldly pleasures all forsaken;</a:t>
            </a:r>
            <a:br>
              <a:rPr lang="en-AU" altLang="en-US" sz="4000" dirty="0"/>
            </a:br>
            <a:r>
              <a:rPr lang="en-AU" altLang="en-US" sz="4000" dirty="0"/>
              <a:t>Take me, Jesus, take me now.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88B3AFE6-3E7A-2A09-9192-FF005761B5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844824"/>
            <a:ext cx="9144000" cy="3168352"/>
          </a:xfrm>
        </p:spPr>
        <p:txBody>
          <a:bodyPr>
            <a:normAutofit/>
          </a:bodyPr>
          <a:lstStyle/>
          <a:p>
            <a:r>
              <a:rPr lang="en-AU" altLang="en-US" sz="2000" dirty="0"/>
              <a:t>Chorus</a:t>
            </a:r>
            <a:br>
              <a:rPr lang="en-AU" altLang="en-US" sz="1100" dirty="0"/>
            </a:br>
            <a:r>
              <a:rPr lang="en-AU" altLang="en-US" sz="4000" dirty="0"/>
              <a:t>I surrender all, </a:t>
            </a:r>
            <a:br>
              <a:rPr lang="en-AU" altLang="en-US" sz="4000" dirty="0"/>
            </a:br>
            <a:r>
              <a:rPr lang="en-AU" altLang="en-US" sz="4000" dirty="0"/>
              <a:t>I surrender all,</a:t>
            </a:r>
            <a:br>
              <a:rPr lang="en-AU" altLang="en-US" sz="4000" dirty="0"/>
            </a:br>
            <a:r>
              <a:rPr lang="en-AU" altLang="en-US" sz="4000" dirty="0"/>
              <a:t>All to thee, my </a:t>
            </a:r>
            <a:r>
              <a:rPr lang="en-AU" altLang="en-US" sz="4000" dirty="0" err="1"/>
              <a:t>blesséd</a:t>
            </a:r>
            <a:r>
              <a:rPr lang="en-AU" altLang="en-US" sz="4000" dirty="0"/>
              <a:t> </a:t>
            </a:r>
            <a:br>
              <a:rPr lang="en-AU" altLang="en-US" sz="4000" dirty="0"/>
            </a:br>
            <a:r>
              <a:rPr lang="en-AU" altLang="en-US" sz="4000" dirty="0"/>
              <a:t>Saviour,</a:t>
            </a:r>
            <a:br>
              <a:rPr lang="en-AU" altLang="en-US" sz="4000" dirty="0"/>
            </a:br>
            <a:r>
              <a:rPr lang="en-AU" altLang="en-US" sz="4000" dirty="0"/>
              <a:t>I surrender all.</a:t>
            </a:r>
            <a:endParaRPr lang="en-AU" altLang="en-US" sz="3200" dirty="0"/>
          </a:p>
        </p:txBody>
      </p:sp>
    </p:spTree>
    <p:extLst>
      <p:ext uri="{BB962C8B-B14F-4D97-AF65-F5344CB8AC3E}">
        <p14:creationId xmlns:p14="http://schemas.microsoft.com/office/powerpoint/2010/main" val="5297978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431D9F6C-DE87-8486-BFFC-9984BB05626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96852"/>
            <a:ext cx="9144000" cy="2664296"/>
          </a:xfrm>
        </p:spPr>
        <p:txBody>
          <a:bodyPr/>
          <a:lstStyle/>
          <a:p>
            <a:r>
              <a:rPr lang="en-AU" altLang="en-US" sz="2000" dirty="0"/>
              <a:t>Verse 3 </a:t>
            </a:r>
            <a:br>
              <a:rPr lang="en-AU" altLang="en-US" sz="1800" dirty="0"/>
            </a:br>
            <a:r>
              <a:rPr lang="en-AU" altLang="en-US" sz="4000" dirty="0"/>
              <a:t>All to Jesus I surrender,</a:t>
            </a:r>
            <a:br>
              <a:rPr lang="en-AU" altLang="en-US" sz="4000" dirty="0"/>
            </a:br>
            <a:r>
              <a:rPr lang="en-AU" altLang="en-US" sz="4000" dirty="0"/>
              <a:t>Make me, Saviour, wholly thine;</a:t>
            </a:r>
            <a:br>
              <a:rPr lang="en-AU" altLang="en-US" sz="4000" dirty="0"/>
            </a:br>
            <a:r>
              <a:rPr lang="en-AU" altLang="en-US" sz="4000" dirty="0"/>
              <a:t>Let the Holy Spirit witness,</a:t>
            </a:r>
            <a:br>
              <a:rPr lang="en-AU" altLang="en-US" sz="4000" dirty="0"/>
            </a:br>
            <a:r>
              <a:rPr lang="en-AU" altLang="en-US" sz="4000" dirty="0"/>
              <a:t>I am thine and thou art mine.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88B3AFE6-3E7A-2A09-9192-FF005761B5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844824"/>
            <a:ext cx="9144000" cy="3168352"/>
          </a:xfrm>
        </p:spPr>
        <p:txBody>
          <a:bodyPr>
            <a:normAutofit/>
          </a:bodyPr>
          <a:lstStyle/>
          <a:p>
            <a:r>
              <a:rPr lang="en-AU" altLang="en-US" sz="2000" dirty="0"/>
              <a:t>Chorus</a:t>
            </a:r>
            <a:br>
              <a:rPr lang="en-AU" altLang="en-US" sz="1100" dirty="0"/>
            </a:br>
            <a:r>
              <a:rPr lang="en-AU" altLang="en-US" sz="4000" dirty="0"/>
              <a:t>I surrender all, </a:t>
            </a:r>
            <a:br>
              <a:rPr lang="en-AU" altLang="en-US" sz="4000" dirty="0"/>
            </a:br>
            <a:r>
              <a:rPr lang="en-AU" altLang="en-US" sz="4000" dirty="0"/>
              <a:t>I surrender all,</a:t>
            </a:r>
            <a:br>
              <a:rPr lang="en-AU" altLang="en-US" sz="4000" dirty="0"/>
            </a:br>
            <a:r>
              <a:rPr lang="en-AU" altLang="en-US" sz="4000" dirty="0"/>
              <a:t>All to thee, my </a:t>
            </a:r>
            <a:r>
              <a:rPr lang="en-AU" altLang="en-US" sz="4000" dirty="0" err="1"/>
              <a:t>blesséd</a:t>
            </a:r>
            <a:r>
              <a:rPr lang="en-AU" altLang="en-US" sz="4000" dirty="0"/>
              <a:t> </a:t>
            </a:r>
            <a:br>
              <a:rPr lang="en-AU" altLang="en-US" sz="4000" dirty="0"/>
            </a:br>
            <a:r>
              <a:rPr lang="en-AU" altLang="en-US" sz="4000" dirty="0"/>
              <a:t>Saviour,</a:t>
            </a:r>
            <a:br>
              <a:rPr lang="en-AU" altLang="en-US" sz="4000" dirty="0"/>
            </a:br>
            <a:r>
              <a:rPr lang="en-AU" altLang="en-US" sz="4000" dirty="0"/>
              <a:t>I surrender all.</a:t>
            </a:r>
            <a:endParaRPr lang="en-AU" altLang="en-US" sz="3200" dirty="0"/>
          </a:p>
        </p:txBody>
      </p:sp>
    </p:spTree>
    <p:extLst>
      <p:ext uri="{BB962C8B-B14F-4D97-AF65-F5344CB8AC3E}">
        <p14:creationId xmlns:p14="http://schemas.microsoft.com/office/powerpoint/2010/main" val="34704552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357DE459-63B7-4BFF-D4FA-5C2DA90687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71587" y="2076710"/>
            <a:ext cx="9648825" cy="2704579"/>
          </a:xfrm>
        </p:spPr>
        <p:txBody>
          <a:bodyPr/>
          <a:lstStyle/>
          <a:p>
            <a:pPr>
              <a:spcBef>
                <a:spcPct val="0"/>
              </a:spcBef>
              <a:defRPr/>
            </a:pPr>
            <a:r>
              <a:rPr lang="en-AU" sz="2000" dirty="0">
                <a:ea typeface="+mj-ea"/>
                <a:cs typeface="+mj-cs"/>
              </a:rPr>
              <a:t>Verse 4</a:t>
            </a:r>
          </a:p>
          <a:p>
            <a:pPr>
              <a:spcBef>
                <a:spcPct val="0"/>
              </a:spcBef>
              <a:defRPr/>
            </a:pPr>
            <a:r>
              <a:rPr lang="en-AU" sz="4000" dirty="0">
                <a:ea typeface="+mj-ea"/>
                <a:cs typeface="+mj-cs"/>
              </a:rPr>
              <a:t>All to Jesus I surrender,</a:t>
            </a:r>
            <a:br>
              <a:rPr lang="en-AU" sz="4000" dirty="0">
                <a:ea typeface="+mj-ea"/>
                <a:cs typeface="+mj-cs"/>
              </a:rPr>
            </a:br>
            <a:r>
              <a:rPr lang="en-AU" sz="4000" dirty="0">
                <a:ea typeface="+mj-ea"/>
                <a:cs typeface="+mj-cs"/>
              </a:rPr>
              <a:t>Lord, I give myself to thee;</a:t>
            </a:r>
            <a:br>
              <a:rPr lang="en-AU" sz="4000" dirty="0">
                <a:ea typeface="+mj-ea"/>
                <a:cs typeface="+mj-cs"/>
              </a:rPr>
            </a:br>
            <a:r>
              <a:rPr lang="en-AU" sz="4000" dirty="0">
                <a:ea typeface="+mj-ea"/>
                <a:cs typeface="+mj-cs"/>
              </a:rPr>
              <a:t>Fill me with thy love and power,</a:t>
            </a:r>
            <a:br>
              <a:rPr lang="en-AU" sz="4000" dirty="0">
                <a:ea typeface="+mj-ea"/>
                <a:cs typeface="+mj-cs"/>
              </a:rPr>
            </a:br>
            <a:r>
              <a:rPr lang="en-AU" sz="4000" dirty="0">
                <a:ea typeface="+mj-ea"/>
                <a:cs typeface="+mj-cs"/>
              </a:rPr>
              <a:t>Let thy blessing rest on me.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88B3AFE6-3E7A-2A09-9192-FF005761B5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844824"/>
            <a:ext cx="9144000" cy="3168352"/>
          </a:xfrm>
        </p:spPr>
        <p:txBody>
          <a:bodyPr>
            <a:normAutofit/>
          </a:bodyPr>
          <a:lstStyle/>
          <a:p>
            <a:r>
              <a:rPr lang="en-AU" altLang="en-US" sz="2000" dirty="0"/>
              <a:t>Chorus</a:t>
            </a:r>
            <a:br>
              <a:rPr lang="en-AU" altLang="en-US" sz="1100" dirty="0"/>
            </a:br>
            <a:r>
              <a:rPr lang="en-AU" altLang="en-US" sz="4000" dirty="0"/>
              <a:t>I surrender all, </a:t>
            </a:r>
            <a:br>
              <a:rPr lang="en-AU" altLang="en-US" sz="4000" dirty="0"/>
            </a:br>
            <a:r>
              <a:rPr lang="en-AU" altLang="en-US" sz="4000" dirty="0"/>
              <a:t>I surrender all,</a:t>
            </a:r>
            <a:br>
              <a:rPr lang="en-AU" altLang="en-US" sz="4000" dirty="0"/>
            </a:br>
            <a:r>
              <a:rPr lang="en-AU" altLang="en-US" sz="4000" dirty="0"/>
              <a:t>All to thee, my </a:t>
            </a:r>
            <a:r>
              <a:rPr lang="en-AU" altLang="en-US" sz="4000" dirty="0" err="1"/>
              <a:t>blesséd</a:t>
            </a:r>
            <a:r>
              <a:rPr lang="en-AU" altLang="en-US" sz="4000" dirty="0"/>
              <a:t> </a:t>
            </a:r>
            <a:br>
              <a:rPr lang="en-AU" altLang="en-US" sz="4000" dirty="0"/>
            </a:br>
            <a:r>
              <a:rPr lang="en-AU" altLang="en-US" sz="4000" dirty="0"/>
              <a:t>Saviour,</a:t>
            </a:r>
            <a:br>
              <a:rPr lang="en-AU" altLang="en-US" sz="4000" dirty="0"/>
            </a:br>
            <a:r>
              <a:rPr lang="en-AU" altLang="en-US" sz="4000" dirty="0"/>
              <a:t>I surrender all.</a:t>
            </a:r>
            <a:endParaRPr lang="en-AU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558697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691C2A2-E0B1-BF1D-29A6-7F885ACA8B6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96852"/>
            <a:ext cx="9144000" cy="2664296"/>
          </a:xfrm>
        </p:spPr>
        <p:txBody>
          <a:bodyPr/>
          <a:lstStyle/>
          <a:p>
            <a:r>
              <a:rPr lang="en-AU" altLang="en-US" sz="2000" dirty="0"/>
              <a:t>Verse 5 </a:t>
            </a:r>
            <a:br>
              <a:rPr lang="en-AU" altLang="en-US" dirty="0"/>
            </a:br>
            <a:r>
              <a:rPr lang="en-AU" altLang="en-US" sz="4000" dirty="0"/>
              <a:t>All to Jesus I surrender,</a:t>
            </a:r>
            <a:br>
              <a:rPr lang="en-AU" altLang="en-US" sz="4000" dirty="0"/>
            </a:br>
            <a:r>
              <a:rPr lang="en-AU" altLang="en-US" sz="4000" dirty="0"/>
              <a:t>Now I feel the sacred flame;</a:t>
            </a:r>
            <a:br>
              <a:rPr lang="en-AU" altLang="en-US" sz="4000" dirty="0"/>
            </a:br>
            <a:r>
              <a:rPr lang="en-AU" altLang="en-US" sz="4000" dirty="0"/>
              <a:t>O the joy of full salvation,</a:t>
            </a:r>
            <a:br>
              <a:rPr lang="en-AU" altLang="en-US" sz="4000" dirty="0"/>
            </a:br>
            <a:r>
              <a:rPr lang="en-AU" altLang="en-US" sz="4000" dirty="0"/>
              <a:t>Glory, glory to his name!</a:t>
            </a:r>
            <a:endParaRPr lang="en-AU" altLang="en-US" sz="11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F46216B-77A9-411A-B9D3-5023FCB7020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51</TotalTime>
  <Words>329</Words>
  <Application>Microsoft Office PowerPoint</Application>
  <PresentationFormat>Widescreen</PresentationFormat>
  <Paragraphs>17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Times New Roman</vt:lpstr>
      <vt:lpstr>Arial</vt:lpstr>
      <vt:lpstr>Courier</vt:lpstr>
      <vt:lpstr>Calibri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474 All to Jesus I surrender, All to him I freely give; I will ever love and trust him, In his presence daily live.</dc:title>
  <dc:creator>Perth Fortress Salvos</dc:creator>
  <cp:lastModifiedBy>Narelle Wheaton</cp:lastModifiedBy>
  <cp:revision>8</cp:revision>
  <dcterms:created xsi:type="dcterms:W3CDTF">1998-12-04T08:42:58Z</dcterms:created>
  <dcterms:modified xsi:type="dcterms:W3CDTF">2023-07-27T08:00:50Z</dcterms:modified>
</cp:coreProperties>
</file>